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0"/>
  </p:notesMasterIdLst>
  <p:sldIdLst>
    <p:sldId id="1117" r:id="rId8"/>
    <p:sldId id="1116" r:id="rId9"/>
    <p:sldId id="1526" r:id="rId10"/>
    <p:sldId id="1527" r:id="rId11"/>
    <p:sldId id="1528" r:id="rId12"/>
    <p:sldId id="1495" r:id="rId13"/>
    <p:sldId id="1529" r:id="rId14"/>
    <p:sldId id="1565" r:id="rId15"/>
    <p:sldId id="1564" r:id="rId16"/>
    <p:sldId id="1397" r:id="rId17"/>
    <p:sldId id="1521" r:id="rId18"/>
    <p:sldId id="1517" r:id="rId19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26"/>
            <p14:sldId id="1527"/>
            <p14:sldId id="1528"/>
            <p14:sldId id="1495"/>
            <p14:sldId id="1529"/>
            <p14:sldId id="1565"/>
            <p14:sldId id="1564"/>
            <p14:sldId id="1397"/>
            <p14:sldId id="1521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1" autoAdjust="0"/>
    <p:restoredTop sz="88707" autoAdjust="0"/>
  </p:normalViewPr>
  <p:slideViewPr>
    <p:cSldViewPr snapToGrid="0" snapToObjects="1">
      <p:cViewPr varScale="1">
        <p:scale>
          <a:sx n="87" d="100"/>
          <a:sy n="87" d="100"/>
        </p:scale>
        <p:origin x="334" y="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61D7B7AA-E01B-4A14-B59D-86E4DE16A9D5}"/>
    <pc:docChg chg="undo custSel addSld delSld modSld sldOrd modSection">
      <pc:chgData name="Drgona, Jan" userId="8107277a-43fb-42e1-8aa0-684adf187181" providerId="ADAL" clId="{61D7B7AA-E01B-4A14-B59D-86E4DE16A9D5}" dt="2023-10-12T14:32:53.685" v="74" actId="20577"/>
      <pc:docMkLst>
        <pc:docMk/>
      </pc:docMkLst>
      <pc:sldChg chg="modSp mod">
        <pc:chgData name="Drgona, Jan" userId="8107277a-43fb-42e1-8aa0-684adf187181" providerId="ADAL" clId="{61D7B7AA-E01B-4A14-B59D-86E4DE16A9D5}" dt="2023-10-12T14:32:53.685" v="74" actId="20577"/>
        <pc:sldMkLst>
          <pc:docMk/>
          <pc:sldMk cId="1152154647" sldId="1117"/>
        </pc:sldMkLst>
        <pc:spChg chg="mod">
          <ac:chgData name="Drgona, Jan" userId="8107277a-43fb-42e1-8aa0-684adf187181" providerId="ADAL" clId="{61D7B7AA-E01B-4A14-B59D-86E4DE16A9D5}" dt="2023-10-01T13:15:48.081" v="37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61D7B7AA-E01B-4A14-B59D-86E4DE16A9D5}" dt="2023-10-12T14:32:53.685" v="74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106608496" sldId="1428"/>
        </pc:sldMkLst>
      </pc:sldChg>
      <pc:sldChg chg="modSp new del mod ord">
        <pc:chgData name="Drgona, Jan" userId="8107277a-43fb-42e1-8aa0-684adf187181" providerId="ADAL" clId="{61D7B7AA-E01B-4A14-B59D-86E4DE16A9D5}" dt="2023-10-03T00:22:54.377" v="58" actId="47"/>
        <pc:sldMkLst>
          <pc:docMk/>
          <pc:sldMk cId="2900834586" sldId="1566"/>
        </pc:sldMkLst>
        <pc:spChg chg="mod">
          <ac:chgData name="Drgona, Jan" userId="8107277a-43fb-42e1-8aa0-684adf187181" providerId="ADAL" clId="{61D7B7AA-E01B-4A14-B59D-86E4DE16A9D5}" dt="2023-10-02T15:13:51.273" v="57" actId="20577"/>
          <ac:spMkLst>
            <pc:docMk/>
            <pc:sldMk cId="2900834586" sldId="1566"/>
            <ac:spMk id="4" creationId="{5FA90492-74DA-A2E6-619C-8B8EE0BFE0DB}"/>
          </ac:spMkLst>
        </pc:spChg>
      </pc:sldChg>
    </pc:docChg>
  </pc:docChgLst>
  <pc:docChgLst>
    <pc:chgData name="Drgona, Jan" userId="8107277a-43fb-42e1-8aa0-684adf187181" providerId="ADAL" clId="{223A45C9-724A-4EE0-B2D4-3A44CAB25DFC}"/>
    <pc:docChg chg="addSld modSld">
      <pc:chgData name="Drgona, Jan" userId="8107277a-43fb-42e1-8aa0-684adf187181" providerId="ADAL" clId="{223A45C9-724A-4EE0-B2D4-3A44CAB25DFC}" dt="2023-06-20T16:10:10.161" v="1"/>
      <pc:docMkLst>
        <pc:docMk/>
      </pc:docMkLst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831387436" sldId="111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387073483" sldId="111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104080610" sldId="1141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847951567" sldId="114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461524116" sldId="114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807420109" sldId="1145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014634263" sldId="1147"/>
        </pc:sldMkLst>
      </pc:sldChg>
      <pc:sldChg chg="add">
        <pc:chgData name="Drgona, Jan" userId="8107277a-43fb-42e1-8aa0-684adf187181" providerId="ADAL" clId="{223A45C9-724A-4EE0-B2D4-3A44CAB25DFC}" dt="2023-06-20T14:45:07.709" v="0"/>
        <pc:sldMkLst>
          <pc:docMk/>
          <pc:sldMk cId="1173219670" sldId="1528"/>
        </pc:sldMkLst>
      </pc:sldChg>
    </pc:docChg>
  </pc:docChgLst>
  <pc:docChgLst>
    <pc:chgData name="Drgona, Jan" userId="8107277a-43fb-42e1-8aa0-684adf187181" providerId="ADAL" clId="{3EA6B2F5-633B-4DFC-84E5-EB13AD88D9DA}"/>
    <pc:docChg chg="undo custSel modSld sldOrd modSection">
      <pc:chgData name="Drgona, Jan" userId="8107277a-43fb-42e1-8aa0-684adf187181" providerId="ADAL" clId="{3EA6B2F5-633B-4DFC-84E5-EB13AD88D9DA}" dt="2023-09-07T14:24:47.044" v="60" actId="1076"/>
      <pc:docMkLst>
        <pc:docMk/>
      </pc:docMkLst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206595840" sldId="1406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1027847982" sldId="1427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106608496" sldId="1428"/>
        </pc:sldMkLst>
      </pc:sldChg>
      <pc:sldChg chg="mod modShow">
        <pc:chgData name="Drgona, Jan" userId="8107277a-43fb-42e1-8aa0-684adf187181" providerId="ADAL" clId="{3EA6B2F5-633B-4DFC-84E5-EB13AD88D9DA}" dt="2023-09-07T13:58:32.692" v="3" actId="729"/>
        <pc:sldMkLst>
          <pc:docMk/>
          <pc:sldMk cId="302003084" sldId="1495"/>
        </pc:sldMkLst>
      </pc:sldChg>
      <pc:sldChg chg="addSp delSp modSp mod">
        <pc:chgData name="Drgona, Jan" userId="8107277a-43fb-42e1-8aa0-684adf187181" providerId="ADAL" clId="{3EA6B2F5-633B-4DFC-84E5-EB13AD88D9DA}" dt="2023-09-07T14:24:47.044" v="60" actId="1076"/>
        <pc:sldMkLst>
          <pc:docMk/>
          <pc:sldMk cId="2255674926" sldId="1517"/>
        </pc:sldMkLst>
        <pc:spChg chg="add 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" creationId="{3C5E7B0C-6F1A-34D9-A88A-775FF270988E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4" creationId="{44E5A99A-B43D-4DDD-8B85-FD43FF32D865}"/>
          </ac:spMkLst>
        </pc:spChg>
        <pc:spChg chg="del mod">
          <ac:chgData name="Drgona, Jan" userId="8107277a-43fb-42e1-8aa0-684adf187181" providerId="ADAL" clId="{3EA6B2F5-633B-4DFC-84E5-EB13AD88D9DA}" dt="2023-09-07T14:24:19.676" v="57" actId="478"/>
          <ac:spMkLst>
            <pc:docMk/>
            <pc:sldMk cId="2255674926" sldId="1517"/>
            <ac:spMk id="18" creationId="{E90F1828-E375-455F-9BE9-8D24DEE349FD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9" creationId="{65FE5946-467B-4CF8-9B16-3B0CDDFF0016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2" creationId="{20689DF9-F898-486B-90AD-9A79F250C09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4" creationId="{10263A30-55FB-4654-AF4E-3D6A21EEC5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6" creationId="{9B6E3DBA-BB48-4CDE-B7E3-7C78540C017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0" creationId="{4BB5C7A5-1DCB-4876-9D72-C59266B26EBA}"/>
          </ac:spMkLst>
        </pc:spChg>
        <pc:spChg chg="del">
          <ac:chgData name="Drgona, Jan" userId="8107277a-43fb-42e1-8aa0-684adf187181" providerId="ADAL" clId="{3EA6B2F5-633B-4DFC-84E5-EB13AD88D9DA}" dt="2023-09-07T14:22:47.918" v="25" actId="478"/>
          <ac:spMkLst>
            <pc:docMk/>
            <pc:sldMk cId="2255674926" sldId="1517"/>
            <ac:spMk id="32" creationId="{04701C34-22BE-46DF-8D72-6C0CB41313B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6" creationId="{485A80E5-641D-4348-9333-5C7FE2CF95DD}"/>
          </ac:spMkLst>
        </pc:spChg>
        <pc:spChg chg="del">
          <ac:chgData name="Drgona, Jan" userId="8107277a-43fb-42e1-8aa0-684adf187181" providerId="ADAL" clId="{3EA6B2F5-633B-4DFC-84E5-EB13AD88D9DA}" dt="2023-09-07T14:22:49.716" v="26" actId="478"/>
          <ac:spMkLst>
            <pc:docMk/>
            <pc:sldMk cId="2255674926" sldId="1517"/>
            <ac:spMk id="39" creationId="{B2D4C5DB-7521-429D-8696-3AED004C49B5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2" creationId="{246EA213-0532-456F-8D74-DE6A18E717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3" creationId="{5FB75C43-48C7-47ED-ABD8-6FB816571A22}"/>
          </ac:spMkLst>
        </pc:sp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6" creationId="{4573188B-5AB3-4C13-9C36-259BDC8075F5}"/>
          </ac:picMkLst>
        </pc:picChg>
        <pc:picChg chg="del mod">
          <ac:chgData name="Drgona, Jan" userId="8107277a-43fb-42e1-8aa0-684adf187181" providerId="ADAL" clId="{3EA6B2F5-633B-4DFC-84E5-EB13AD88D9DA}" dt="2023-09-07T14:24:19.676" v="57" actId="478"/>
          <ac:picMkLst>
            <pc:docMk/>
            <pc:sldMk cId="2255674926" sldId="1517"/>
            <ac:picMk id="20" creationId="{1EB60E25-0F88-4EE1-8CDE-261CB7A23B8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1" creationId="{1C0BBCF5-3639-4611-97BC-3F9C871296D5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3" creationId="{EB21AE9F-F0E4-490C-B40C-087568E05861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5" creationId="{800FC95C-56B7-408F-9710-13766FD6B468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7" creationId="{9E9F1061-02E1-4389-A02B-44952B1A96EE}"/>
          </ac:picMkLst>
        </pc:picChg>
        <pc:picChg chg="del">
          <ac:chgData name="Drgona, Jan" userId="8107277a-43fb-42e1-8aa0-684adf187181" providerId="ADAL" clId="{3EA6B2F5-633B-4DFC-84E5-EB13AD88D9DA}" dt="2023-09-07T14:22:46.199" v="24" actId="478"/>
          <ac:picMkLst>
            <pc:docMk/>
            <pc:sldMk cId="2255674926" sldId="1517"/>
            <ac:picMk id="31" creationId="{A97BE6B2-4312-41B5-84C6-7F26379D5D5F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44" creationId="{DF2DA908-6930-49D8-939B-7F0943E7083B}"/>
          </ac:picMkLst>
        </pc:picChg>
        <pc:picChg chg="add 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026" creationId="{484858DD-E3A5-EB62-910F-94B59EA7E2C8}"/>
          </ac:picMkLst>
        </pc:picChg>
        <pc:picChg chg="add del mod">
          <ac:chgData name="Drgona, Jan" userId="8107277a-43fb-42e1-8aa0-684adf187181" providerId="ADAL" clId="{3EA6B2F5-633B-4DFC-84E5-EB13AD88D9DA}" dt="2023-09-07T14:22:54.301" v="30" actId="1076"/>
          <ac:picMkLst>
            <pc:docMk/>
            <pc:sldMk cId="2255674926" sldId="1517"/>
            <ac:picMk id="2054" creationId="{708039E5-1D86-49A2-BFD8-CDC112C0B30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56" creationId="{39AAE337-1CF8-4317-AC30-B9F2F75A70F4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0" creationId="{897C2B38-EE97-48F8-91D5-44E49CB2219E}"/>
          </ac:picMkLst>
        </pc:picChg>
        <pc:picChg chg="del">
          <ac:chgData name="Drgona, Jan" userId="8107277a-43fb-42e1-8aa0-684adf187181" providerId="ADAL" clId="{3EA6B2F5-633B-4DFC-84E5-EB13AD88D9DA}" dt="2023-09-07T14:22:49.716" v="26" actId="478"/>
          <ac:picMkLst>
            <pc:docMk/>
            <pc:sldMk cId="2255674926" sldId="1517"/>
            <ac:picMk id="2062" creationId="{FE5FA02C-E63A-47EC-8ACC-759766386120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4" creationId="{764E84FA-A934-4498-9100-3F8E6D949D5D}"/>
          </ac:picMkLst>
        </pc:picChg>
      </pc:sldChg>
      <pc:sldChg chg="modSp mod">
        <pc:chgData name="Drgona, Jan" userId="8107277a-43fb-42e1-8aa0-684adf187181" providerId="ADAL" clId="{3EA6B2F5-633B-4DFC-84E5-EB13AD88D9DA}" dt="2023-09-07T13:58:55.401" v="7" actId="20577"/>
        <pc:sldMkLst>
          <pc:docMk/>
          <pc:sldMk cId="3522571154" sldId="1529"/>
        </pc:sldMkLst>
        <pc:spChg chg="mod">
          <ac:chgData name="Drgona, Jan" userId="8107277a-43fb-42e1-8aa0-684adf187181" providerId="ADAL" clId="{3EA6B2F5-633B-4DFC-84E5-EB13AD88D9DA}" dt="2023-09-07T13:58:55.401" v="7" actId="20577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mod">
        <pc:chgData name="Drgona, Jan" userId="8107277a-43fb-42e1-8aa0-684adf187181" providerId="ADAL" clId="{3EA6B2F5-633B-4DFC-84E5-EB13AD88D9DA}" dt="2023-09-07T14:04:24.604" v="23" actId="14100"/>
        <pc:sldMkLst>
          <pc:docMk/>
          <pc:sldMk cId="4183758163" sldId="1564"/>
        </pc:sldMkLst>
        <pc:picChg chg="mod">
          <ac:chgData name="Drgona, Jan" userId="8107277a-43fb-42e1-8aa0-684adf187181" providerId="ADAL" clId="{3EA6B2F5-633B-4DFC-84E5-EB13AD88D9DA}" dt="2023-09-07T14:04:24.604" v="23" actId="14100"/>
          <ac:picMkLst>
            <pc:docMk/>
            <pc:sldMk cId="4183758163" sldId="1564"/>
            <ac:picMk id="8" creationId="{FC080F96-6E6D-20C9-74B2-1B27CA63D535}"/>
          </ac:picMkLst>
        </pc:picChg>
        <pc:picChg chg="add del mod modCrop">
          <ac:chgData name="Drgona, Jan" userId="8107277a-43fb-42e1-8aa0-684adf187181" providerId="ADAL" clId="{3EA6B2F5-633B-4DFC-84E5-EB13AD88D9DA}" dt="2023-09-07T14:04:14.612" v="20" actId="478"/>
          <ac:picMkLst>
            <pc:docMk/>
            <pc:sldMk cId="4183758163" sldId="1564"/>
            <ac:picMk id="12" creationId="{1545E2F2-93A1-B287-7191-2E3C5EB605CF}"/>
          </ac:picMkLst>
        </pc:picChg>
      </pc:sldChg>
    </pc:docChg>
  </pc:docChgLst>
  <pc:docChgLst>
    <pc:chgData name="Drgona, Jan" userId="8107277a-43fb-42e1-8aa0-684adf187181" providerId="ADAL" clId="{D7861B09-F298-428F-A917-0F903C331583}"/>
    <pc:docChg chg="undo custSel addSld delSld modSld sldOrd modSection">
      <pc:chgData name="Drgona, Jan" userId="8107277a-43fb-42e1-8aa0-684adf187181" providerId="ADAL" clId="{D7861B09-F298-428F-A917-0F903C331583}" dt="2023-09-07T12:41:18.308" v="835" actId="14100"/>
      <pc:docMkLst>
        <pc:docMk/>
      </pc:docMkLst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3387073483" sldId="1114"/>
        </pc:sldMkLst>
      </pc:sldChg>
      <pc:sldChg chg="modSp mod">
        <pc:chgData name="Drgona, Jan" userId="8107277a-43fb-42e1-8aa0-684adf187181" providerId="ADAL" clId="{D7861B09-F298-428F-A917-0F903C331583}" dt="2023-09-07T12:17:10.219" v="207" actId="20577"/>
        <pc:sldMkLst>
          <pc:docMk/>
          <pc:sldMk cId="328018078" sldId="1116"/>
        </pc:sldMkLst>
        <pc:spChg chg="mod">
          <ac:chgData name="Drgona, Jan" userId="8107277a-43fb-42e1-8aa0-684adf187181" providerId="ADAL" clId="{D7861B09-F298-428F-A917-0F903C331583}" dt="2023-09-07T12:15:19.352" v="131" actId="14100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D7861B09-F298-428F-A917-0F903C331583}" dt="2023-09-07T12:17:10.219" v="207" actId="20577"/>
          <ac:spMkLst>
            <pc:docMk/>
            <pc:sldMk cId="328018078" sldId="1116"/>
            <ac:spMk id="10" creationId="{D8FCF259-1334-3940-8D43-7E6D530433B1}"/>
          </ac:spMkLst>
        </pc:spChg>
      </pc:sldChg>
      <pc:sldChg chg="modSp mod">
        <pc:chgData name="Drgona, Jan" userId="8107277a-43fb-42e1-8aa0-684adf187181" providerId="ADAL" clId="{D7861B09-F298-428F-A917-0F903C331583}" dt="2023-09-07T12:14:57.849" v="130" actId="20577"/>
        <pc:sldMkLst>
          <pc:docMk/>
          <pc:sldMk cId="1152154647" sldId="1117"/>
        </pc:sldMkLst>
        <pc:spChg chg="mod">
          <ac:chgData name="Drgona, Jan" userId="8107277a-43fb-42e1-8aa0-684adf187181" providerId="ADAL" clId="{D7861B09-F298-428F-A917-0F903C331583}" dt="2023-09-07T12:13:48.299" v="82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7861B09-F298-428F-A917-0F903C331583}" dt="2023-09-07T12:14:57.849" v="130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7861B09-F298-428F-A917-0F903C331583}" dt="2023-09-07T12:14:29.437" v="113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D7861B09-F298-428F-A917-0F903C331583}" dt="2023-09-07T12:06:55.028" v="1" actId="47"/>
        <pc:sldMkLst>
          <pc:docMk/>
          <pc:sldMk cId="1014634263" sldId="1147"/>
        </pc:sldMkLst>
      </pc:sldChg>
      <pc:sldChg chg="addSp delSp modSp add mod">
        <pc:chgData name="Drgona, Jan" userId="8107277a-43fb-42e1-8aa0-684adf187181" providerId="ADAL" clId="{D7861B09-F298-428F-A917-0F903C331583}" dt="2023-09-07T12:33:04.152" v="591" actId="1076"/>
        <pc:sldMkLst>
          <pc:docMk/>
          <pc:sldMk cId="190876220" sldId="1397"/>
        </pc:sldMkLst>
        <pc:spChg chg="mod">
          <ac:chgData name="Drgona, Jan" userId="8107277a-43fb-42e1-8aa0-684adf187181" providerId="ADAL" clId="{D7861B09-F298-428F-A917-0F903C331583}" dt="2023-09-07T12:32:58.730" v="590" actId="6549"/>
          <ac:spMkLst>
            <pc:docMk/>
            <pc:sldMk cId="190876220" sldId="1397"/>
            <ac:spMk id="3" creationId="{701493D0-6FC9-4F74-9234-5244E31A139F}"/>
          </ac:spMkLst>
        </pc:spChg>
        <pc:spChg chg="add mod">
          <ac:chgData name="Drgona, Jan" userId="8107277a-43fb-42e1-8aa0-684adf187181" providerId="ADAL" clId="{D7861B09-F298-428F-A917-0F903C331583}" dt="2023-09-07T12:31:58.205" v="580" actId="1038"/>
          <ac:spMkLst>
            <pc:docMk/>
            <pc:sldMk cId="190876220" sldId="1397"/>
            <ac:spMk id="4" creationId="{DD17F6C2-DB3D-3C69-625D-C7BFE439EE8F}"/>
          </ac:spMkLst>
        </pc:spChg>
        <pc:spChg chg="mod">
          <ac:chgData name="Drgona, Jan" userId="8107277a-43fb-42e1-8aa0-684adf187181" providerId="ADAL" clId="{D7861B09-F298-428F-A917-0F903C331583}" dt="2023-09-07T12:31:52.035" v="558" actId="1076"/>
          <ac:spMkLst>
            <pc:docMk/>
            <pc:sldMk cId="190876220" sldId="1397"/>
            <ac:spMk id="6" creationId="{93957920-AE50-27AE-462E-854823865F8C}"/>
          </ac:spMkLst>
        </pc:spChg>
        <pc:spChg chg="mod">
          <ac:chgData name="Drgona, Jan" userId="8107277a-43fb-42e1-8aa0-684adf187181" providerId="ADAL" clId="{D7861B09-F298-428F-A917-0F903C331583}" dt="2023-09-07T12:31:14" v="494" actId="1076"/>
          <ac:spMkLst>
            <pc:docMk/>
            <pc:sldMk cId="190876220" sldId="1397"/>
            <ac:spMk id="9" creationId="{859BC3A0-A3C0-342E-B464-040D760D83CF}"/>
          </ac:spMkLst>
        </pc:spChg>
        <pc:spChg chg="mod">
          <ac:chgData name="Drgona, Jan" userId="8107277a-43fb-42e1-8aa0-684adf187181" providerId="ADAL" clId="{D7861B09-F298-428F-A917-0F903C331583}" dt="2023-09-07T12:33:04.152" v="591" actId="1076"/>
          <ac:spMkLst>
            <pc:docMk/>
            <pc:sldMk cId="190876220" sldId="1397"/>
            <ac:spMk id="10" creationId="{629154C2-A045-042B-67A5-0C9423F2DCE9}"/>
          </ac:spMkLst>
        </pc:spChg>
        <pc:picChg chg="add del mod">
          <ac:chgData name="Drgona, Jan" userId="8107277a-43fb-42e1-8aa0-684adf187181" providerId="ADAL" clId="{D7861B09-F298-428F-A917-0F903C331583}" dt="2023-09-07T12:26:15.932" v="376" actId="478"/>
          <ac:picMkLst>
            <pc:docMk/>
            <pc:sldMk cId="190876220" sldId="1397"/>
            <ac:picMk id="7" creationId="{62C2CDBF-8544-A67C-2D37-2FC3150D13B1}"/>
          </ac:picMkLst>
        </pc:picChg>
        <pc:picChg chg="add mod">
          <ac:chgData name="Drgona, Jan" userId="8107277a-43fb-42e1-8aa0-684adf187181" providerId="ADAL" clId="{D7861B09-F298-428F-A917-0F903C331583}" dt="2023-09-07T12:31:58.205" v="580" actId="1038"/>
          <ac:picMkLst>
            <pc:docMk/>
            <pc:sldMk cId="190876220" sldId="1397"/>
            <ac:picMk id="11" creationId="{C61A07AE-C7D7-6482-FE4C-A300C4243218}"/>
          </ac:picMkLst>
        </pc:picChg>
        <pc:picChg chg="add del mod">
          <ac:chgData name="Drgona, Jan" userId="8107277a-43fb-42e1-8aa0-684adf187181" providerId="ADAL" clId="{D7861B09-F298-428F-A917-0F903C331583}" dt="2023-09-07T12:31:07.032" v="493" actId="478"/>
          <ac:picMkLst>
            <pc:docMk/>
            <pc:sldMk cId="190876220" sldId="1397"/>
            <ac:picMk id="12" creationId="{4FE0AA84-F5CD-598B-8131-074A7F61A350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4" creationId="{D2F1BC11-2D3D-4056-8505-B6F2F0CB715B}"/>
          </ac:picMkLst>
        </pc:picChg>
        <pc:picChg chg="mod">
          <ac:chgData name="Drgona, Jan" userId="8107277a-43fb-42e1-8aa0-684adf187181" providerId="ADAL" clId="{D7861B09-F298-428F-A917-0F903C331583}" dt="2023-09-07T12:31:52.035" v="558" actId="1076"/>
          <ac:picMkLst>
            <pc:docMk/>
            <pc:sldMk cId="190876220" sldId="1397"/>
            <ac:picMk id="17" creationId="{3E4F817B-0BB6-45FA-9E35-9632848B9C81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8" creationId="{DC08389C-1CF9-4D0B-8CC6-2F4EED909643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1" creationId="{0F07A949-1031-2239-144E-69F32AD14B2F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3" creationId="{D651F898-7455-8613-A109-984A71E74932}"/>
          </ac:picMkLst>
        </pc:picChg>
        <pc:picChg chg="add del mod">
          <ac:chgData name="Drgona, Jan" userId="8107277a-43fb-42e1-8aa0-684adf187181" providerId="ADAL" clId="{D7861B09-F298-428F-A917-0F903C331583}" dt="2023-09-07T12:28:10.174" v="479" actId="478"/>
          <ac:picMkLst>
            <pc:docMk/>
            <pc:sldMk cId="190876220" sldId="1397"/>
            <ac:picMk id="2050" creationId="{B049E7F3-4465-6FFB-F9E7-EFDD972DD76F}"/>
          </ac:picMkLst>
        </pc:picChg>
        <pc:picChg chg="add mod">
          <ac:chgData name="Drgona, Jan" userId="8107277a-43fb-42e1-8aa0-684adf187181" providerId="ADAL" clId="{D7861B09-F298-428F-A917-0F903C331583}" dt="2023-09-07T12:32:53.748" v="589" actId="1076"/>
          <ac:picMkLst>
            <pc:docMk/>
            <pc:sldMk cId="190876220" sldId="1397"/>
            <ac:picMk id="2052" creationId="{051B4A52-EC8C-B287-738E-D245517D88F4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098" creationId="{ACFC8A22-F611-1B62-F340-772E789291F2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100" creationId="{1C14B726-58BE-A498-ED9D-BB98CB894BC5}"/>
          </ac:picMkLst>
        </pc:picChg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206595840" sldId="1406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1027847982" sldId="1427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106608496" sldId="1428"/>
        </pc:sldMkLst>
      </pc:sldChg>
      <pc:sldChg chg="add ord">
        <pc:chgData name="Drgona, Jan" userId="8107277a-43fb-42e1-8aa0-684adf187181" providerId="ADAL" clId="{D7861B09-F298-428F-A917-0F903C331583}" dt="2023-09-07T12:08:13.076" v="5"/>
        <pc:sldMkLst>
          <pc:docMk/>
          <pc:sldMk cId="2255674926" sldId="1517"/>
        </pc:sldMkLst>
      </pc:sldChg>
      <pc:sldChg chg="modSp mod">
        <pc:chgData name="Drgona, Jan" userId="8107277a-43fb-42e1-8aa0-684adf187181" providerId="ADAL" clId="{D7861B09-F298-428F-A917-0F903C331583}" dt="2023-09-07T12:19:47.382" v="266" actId="6549"/>
        <pc:sldMkLst>
          <pc:docMk/>
          <pc:sldMk cId="3522571154" sldId="1529"/>
        </pc:sldMkLst>
        <pc:spChg chg="mod">
          <ac:chgData name="Drgona, Jan" userId="8107277a-43fb-42e1-8aa0-684adf187181" providerId="ADAL" clId="{D7861B09-F298-428F-A917-0F903C331583}" dt="2023-09-07T12:19:47.382" v="266" actId="6549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new del mod">
        <pc:chgData name="Drgona, Jan" userId="8107277a-43fb-42e1-8aa0-684adf187181" providerId="ADAL" clId="{D7861B09-F298-428F-A917-0F903C331583}" dt="2023-09-07T12:39:02.459" v="701" actId="47"/>
        <pc:sldMkLst>
          <pc:docMk/>
          <pc:sldMk cId="1924909291" sldId="1530"/>
        </pc:sldMkLst>
        <pc:spChg chg="mod">
          <ac:chgData name="Drgona, Jan" userId="8107277a-43fb-42e1-8aa0-684adf187181" providerId="ADAL" clId="{D7861B09-F298-428F-A917-0F903C331583}" dt="2023-09-07T12:19:00.318" v="242" actId="5793"/>
          <ac:spMkLst>
            <pc:docMk/>
            <pc:sldMk cId="1924909291" sldId="1530"/>
            <ac:spMk id="3" creationId="{9D6B07D5-12F0-AC30-7318-45DA583319CC}"/>
          </ac:spMkLst>
        </pc:spChg>
        <pc:spChg chg="del">
          <ac:chgData name="Drgona, Jan" userId="8107277a-43fb-42e1-8aa0-684adf187181" providerId="ADAL" clId="{D7861B09-F298-428F-A917-0F903C331583}" dt="2023-09-07T12:19:10.672" v="243" actId="478"/>
          <ac:spMkLst>
            <pc:docMk/>
            <pc:sldMk cId="1924909291" sldId="1530"/>
            <ac:spMk id="4" creationId="{3B7CAE50-7538-CF66-8294-6F597DA8BF27}"/>
          </ac:spMkLst>
        </pc:spChg>
        <pc:spChg chg="add del mod">
          <ac:chgData name="Drgona, Jan" userId="8107277a-43fb-42e1-8aa0-684adf187181" providerId="ADAL" clId="{D7861B09-F298-428F-A917-0F903C331583}" dt="2023-09-07T12:19:25.805" v="252" actId="478"/>
          <ac:spMkLst>
            <pc:docMk/>
            <pc:sldMk cId="1924909291" sldId="1530"/>
            <ac:spMk id="5" creationId="{19C06AC5-CC0C-0164-BE76-7B5AC34E457F}"/>
          </ac:spMkLst>
        </pc:spChg>
      </pc:sldChg>
      <pc:sldChg chg="new del">
        <pc:chgData name="Drgona, Jan" userId="8107277a-43fb-42e1-8aa0-684adf187181" providerId="ADAL" clId="{D7861B09-F298-428F-A917-0F903C331583}" dt="2023-09-07T12:08:35.509" v="7" actId="680"/>
        <pc:sldMkLst>
          <pc:docMk/>
          <pc:sldMk cId="2265929191" sldId="1530"/>
        </pc:sldMkLst>
      </pc:sldChg>
      <pc:sldChg chg="addSp delSp modSp add mod">
        <pc:chgData name="Drgona, Jan" userId="8107277a-43fb-42e1-8aa0-684adf187181" providerId="ADAL" clId="{D7861B09-F298-428F-A917-0F903C331583}" dt="2023-09-07T12:21:38.923" v="289" actId="1076"/>
        <pc:sldMkLst>
          <pc:docMk/>
          <pc:sldMk cId="4183758163" sldId="1564"/>
        </pc:sldMkLst>
        <pc:spChg chg="mod">
          <ac:chgData name="Drgona, Jan" userId="8107277a-43fb-42e1-8aa0-684adf187181" providerId="ADAL" clId="{D7861B09-F298-428F-A917-0F903C331583}" dt="2023-09-07T12:21:04.705" v="284" actId="20577"/>
          <ac:spMkLst>
            <pc:docMk/>
            <pc:sldMk cId="4183758163" sldId="1564"/>
            <ac:spMk id="6" creationId="{93957920-AE50-27AE-462E-854823865F8C}"/>
          </ac:spMkLst>
        </pc:spChg>
        <pc:picChg chg="add mod">
          <ac:chgData name="Drgona, Jan" userId="8107277a-43fb-42e1-8aa0-684adf187181" providerId="ADAL" clId="{D7861B09-F298-428F-A917-0F903C331583}" dt="2023-09-07T12:21:38.923" v="289" actId="1076"/>
          <ac:picMkLst>
            <pc:docMk/>
            <pc:sldMk cId="4183758163" sldId="1564"/>
            <ac:picMk id="1026" creationId="{9D40EF01-0F7D-25C7-BEC5-CBFA5B53BE07}"/>
          </ac:picMkLst>
        </pc:picChg>
        <pc:picChg chg="del">
          <ac:chgData name="Drgona, Jan" userId="8107277a-43fb-42e1-8aa0-684adf187181" providerId="ADAL" clId="{D7861B09-F298-428F-A917-0F903C331583}" dt="2023-09-07T12:20:59.038" v="268" actId="478"/>
          <ac:picMkLst>
            <pc:docMk/>
            <pc:sldMk cId="4183758163" sldId="1564"/>
            <ac:picMk id="9218" creationId="{0A29A181-F1ED-007E-C6EC-2CFC9F645985}"/>
          </ac:picMkLst>
        </pc:picChg>
      </pc:sldChg>
      <pc:sldChg chg="addSp delSp modSp new mod ord">
        <pc:chgData name="Drgona, Jan" userId="8107277a-43fb-42e1-8aa0-684adf187181" providerId="ADAL" clId="{D7861B09-F298-428F-A917-0F903C331583}" dt="2023-09-07T12:41:18.308" v="835" actId="14100"/>
        <pc:sldMkLst>
          <pc:docMk/>
          <pc:sldMk cId="3003398688" sldId="1565"/>
        </pc:sldMkLst>
        <pc:spChg chg="mod">
          <ac:chgData name="Drgona, Jan" userId="8107277a-43fb-42e1-8aa0-684adf187181" providerId="ADAL" clId="{D7861B09-F298-428F-A917-0F903C331583}" dt="2023-09-07T12:35:26.531" v="675" actId="14100"/>
          <ac:spMkLst>
            <pc:docMk/>
            <pc:sldMk cId="3003398688" sldId="1565"/>
            <ac:spMk id="3" creationId="{B758B404-AC36-B0EF-DF87-70F2BA2FE6B8}"/>
          </ac:spMkLst>
        </pc:spChg>
        <pc:spChg chg="del">
          <ac:chgData name="Drgona, Jan" userId="8107277a-43fb-42e1-8aa0-684adf187181" providerId="ADAL" clId="{D7861B09-F298-428F-A917-0F903C331583}" dt="2023-09-07T12:34:54.605" v="658" actId="478"/>
          <ac:spMkLst>
            <pc:docMk/>
            <pc:sldMk cId="3003398688" sldId="1565"/>
            <ac:spMk id="4" creationId="{B4C2242D-7C97-76A5-ECD8-24C09422E7C3}"/>
          </ac:spMkLst>
        </pc:spChg>
        <pc:spChg chg="add del mod">
          <ac:chgData name="Drgona, Jan" userId="8107277a-43fb-42e1-8aa0-684adf187181" providerId="ADAL" clId="{D7861B09-F298-428F-A917-0F903C331583}" dt="2023-09-07T12:35:12.440" v="671"/>
          <ac:spMkLst>
            <pc:docMk/>
            <pc:sldMk cId="3003398688" sldId="1565"/>
            <ac:spMk id="5" creationId="{2DF7AC44-3AAE-F75F-DB0C-A9F51A665222}"/>
          </ac:spMkLst>
        </pc:spChg>
        <pc:spChg chg="add del mod">
          <ac:chgData name="Drgona, Jan" userId="8107277a-43fb-42e1-8aa0-684adf187181" providerId="ADAL" clId="{D7861B09-F298-428F-A917-0F903C331583}" dt="2023-09-07T12:37:14.651" v="678"/>
          <ac:spMkLst>
            <pc:docMk/>
            <pc:sldMk cId="3003398688" sldId="1565"/>
            <ac:spMk id="6" creationId="{B9E78B5C-F46A-71A5-89F1-9FC8F5564FFE}"/>
          </ac:spMkLst>
        </pc:spChg>
        <pc:spChg chg="add del mod">
          <ac:chgData name="Drgona, Jan" userId="8107277a-43fb-42e1-8aa0-684adf187181" providerId="ADAL" clId="{D7861B09-F298-428F-A917-0F903C331583}" dt="2023-09-07T12:37:16.261" v="680"/>
          <ac:spMkLst>
            <pc:docMk/>
            <pc:sldMk cId="3003398688" sldId="1565"/>
            <ac:spMk id="7" creationId="{55B44745-21D5-7770-17A5-9440B60A4F54}"/>
          </ac:spMkLst>
        </pc:spChg>
        <pc:spChg chg="add mod">
          <ac:chgData name="Drgona, Jan" userId="8107277a-43fb-42e1-8aa0-684adf187181" providerId="ADAL" clId="{D7861B09-F298-428F-A917-0F903C331583}" dt="2023-09-07T12:40:16.686" v="820" actId="1076"/>
          <ac:spMkLst>
            <pc:docMk/>
            <pc:sldMk cId="3003398688" sldId="1565"/>
            <ac:spMk id="9" creationId="{D95DB90D-CF29-FB93-F0CA-92FB83D37A72}"/>
          </ac:spMkLst>
        </pc:spChg>
        <pc:spChg chg="add mod">
          <ac:chgData name="Drgona, Jan" userId="8107277a-43fb-42e1-8aa0-684adf187181" providerId="ADAL" clId="{D7861B09-F298-428F-A917-0F903C331583}" dt="2023-09-07T12:41:11.556" v="833" actId="1076"/>
          <ac:spMkLst>
            <pc:docMk/>
            <pc:sldMk cId="3003398688" sldId="1565"/>
            <ac:spMk id="10" creationId="{CD919618-14AD-F47A-AB11-6B2F7054A8C7}"/>
          </ac:spMkLst>
        </pc:spChg>
        <pc:picChg chg="add mod">
          <ac:chgData name="Drgona, Jan" userId="8107277a-43fb-42e1-8aa0-684adf187181" providerId="ADAL" clId="{D7861B09-F298-428F-A917-0F903C331583}" dt="2023-09-07T12:40:47.515" v="826" actId="1076"/>
          <ac:picMkLst>
            <pc:docMk/>
            <pc:sldMk cId="3003398688" sldId="1565"/>
            <ac:picMk id="8" creationId="{A73422EB-FAB6-A179-6FEB-31D4F744A41B}"/>
          </ac:picMkLst>
        </pc:picChg>
        <pc:picChg chg="add mod">
          <ac:chgData name="Drgona, Jan" userId="8107277a-43fb-42e1-8aa0-684adf187181" providerId="ADAL" clId="{D7861B09-F298-428F-A917-0F903C331583}" dt="2023-09-07T12:35:36.063" v="676" actId="1076"/>
          <ac:picMkLst>
            <pc:docMk/>
            <pc:sldMk cId="3003398688" sldId="1565"/>
            <ac:picMk id="3074" creationId="{6367452A-2026-E920-B4AA-13692F3CD9A5}"/>
          </ac:picMkLst>
        </pc:picChg>
        <pc:picChg chg="add del mod">
          <ac:chgData name="Drgona, Jan" userId="8107277a-43fb-42e1-8aa0-684adf187181" providerId="ADAL" clId="{D7861B09-F298-428F-A917-0F903C331583}" dt="2023-09-07T12:38:56.073" v="698" actId="21"/>
          <ac:picMkLst>
            <pc:docMk/>
            <pc:sldMk cId="3003398688" sldId="1565"/>
            <ac:picMk id="3076" creationId="{44498E74-79A1-8C91-C105-20A0E9A7B83F}"/>
          </ac:picMkLst>
        </pc:picChg>
        <pc:picChg chg="add mod">
          <ac:chgData name="Drgona, Jan" userId="8107277a-43fb-42e1-8aa0-684adf187181" providerId="ADAL" clId="{D7861B09-F298-428F-A917-0F903C331583}" dt="2023-09-07T12:41:18.308" v="835" actId="14100"/>
          <ac:picMkLst>
            <pc:docMk/>
            <pc:sldMk cId="3003398688" sldId="1565"/>
            <ac:picMk id="3078" creationId="{A976D383-398A-EDB4-BCE3-5DC9223DE1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October 12,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October 12,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October 12,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10/12/2023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10/12/2023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10/12/2023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10/12/2023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10/12/2023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10/12/2023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10/12/2023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October 12,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42.gif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104" y="1679632"/>
            <a:ext cx="4313583" cy="1132834"/>
          </a:xfrm>
        </p:spPr>
        <p:txBody>
          <a:bodyPr/>
          <a:lstStyle/>
          <a:p>
            <a:r>
              <a:rPr lang="en-US" sz="2800" dirty="0"/>
              <a:t>Neuromancer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Differentiable Programming Library for Modeling, Control, and Optimization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October 12,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883161"/>
            <a:ext cx="431358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latin typeface="Arial"/>
                <a:cs typeface="Arial"/>
              </a:rPr>
              <a:t>Ján Drgoňa, Madelyn Shapiro</a:t>
            </a:r>
            <a:r>
              <a:rPr lang="en-US" sz="1600" dirty="0">
                <a:latin typeface="Arial"/>
                <a:cs typeface="Arial"/>
              </a:rPr>
              <a:t>, Aaron Tuor, Draguna Vrabie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b="0" i="0" dirty="0">
                <a:effectLst/>
                <a:latin typeface="-apple-system"/>
              </a:rPr>
              <a:t>Modeling, </a:t>
            </a:r>
            <a:r>
              <a:rPr lang="en-US" sz="1600" dirty="0">
                <a:latin typeface="-apple-system"/>
              </a:rPr>
              <a:t>Estimation, and Control Conference (MECC) 2023, Lake Tahoe, Nevada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0" y="1755152"/>
            <a:ext cx="3210310" cy="2407732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787174" y="4467452"/>
            <a:ext cx="3073230" cy="234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696284" y="1404253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stabilizing controllers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39485" y="4098121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146875" y="1358940"/>
            <a:ext cx="5656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constrained model-based control policies with differentiable control methods</a:t>
            </a:r>
            <a:endParaRPr lang="en-US" dirty="0"/>
          </a:p>
        </p:txBody>
      </p:sp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60404" y="4467453"/>
            <a:ext cx="3210310" cy="231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F6C2-DB3D-3C69-625D-C7BFE439EE8F}"/>
              </a:ext>
            </a:extLst>
          </p:cNvPr>
          <p:cNvSpPr txBox="1"/>
          <p:nvPr/>
        </p:nvSpPr>
        <p:spPr>
          <a:xfrm>
            <a:off x="7613876" y="4186599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Neural Lyapunov Functions</a:t>
            </a: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1A07AE-C7D7-6482-FE4C-A300C4243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554" y="4584903"/>
            <a:ext cx="4027545" cy="227309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1B4A52-EC8C-B287-738E-D245517D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04" y="2037984"/>
            <a:ext cx="5656880" cy="20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Physics-informed machine learning </a:t>
            </a:r>
          </a:p>
          <a:p>
            <a:r>
              <a:rPr lang="en-US" sz="1800" b="1" dirty="0"/>
              <a:t>Data-driven modeling of dynamical systems</a:t>
            </a:r>
          </a:p>
          <a:p>
            <a:r>
              <a:rPr lang="en-US" sz="1800" b="1" dirty="0"/>
              <a:t>Model-based policy optimization</a:t>
            </a:r>
          </a:p>
          <a:p>
            <a:r>
              <a:rPr lang="en-US" sz="1800" b="1"/>
              <a:t>Parametric constrained </a:t>
            </a:r>
            <a:r>
              <a:rPr lang="en-US" sz="1800" b="1" dirty="0"/>
              <a:t>optimization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3621356" y="3012086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947124" y="1469451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7189965" y="3042522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7306680" y="1478563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8862970" y="4924979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971" y="3380113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2277458" y="3045057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2218079" y="1491417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3868528" y="4929002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77" b="6157"/>
          <a:stretch/>
        </p:blipFill>
        <p:spPr>
          <a:xfrm>
            <a:off x="4000438" y="3347012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950865" y="1484538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828767" y="3020299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2342983" y="3381158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2109915" y="4920575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7271456" y="3316694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022020" y="4906820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5439265" y="4945973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5600967" y="3324257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delyn Shapiro">
            <a:extLst>
              <a:ext uri="{FF2B5EF4-FFF2-40B4-BE49-F238E27FC236}">
                <a16:creationId xmlns:a16="http://schemas.microsoft.com/office/drawing/2014/main" id="{484858DD-E3A5-EB62-910F-94B59EA7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89" y="1478562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5E7B0C-6F1A-34D9-A88A-775FF270988E}"/>
              </a:ext>
            </a:extLst>
          </p:cNvPr>
          <p:cNvSpPr txBox="1">
            <a:spLocks/>
          </p:cNvSpPr>
          <p:nvPr/>
        </p:nvSpPr>
        <p:spPr>
          <a:xfrm>
            <a:off x="5274616" y="3031477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Madelyn Shapiro</a:t>
            </a:r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690691" cy="1092483"/>
          </a:xfrm>
        </p:spPr>
        <p:txBody>
          <a:bodyPr>
            <a:normAutofit/>
          </a:bodyPr>
          <a:lstStyle/>
          <a:p>
            <a:r>
              <a:rPr lang="en-US" dirty="0"/>
              <a:t>Challenges of Dynamical Systems Modeling and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6788425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Challenges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Physically-consistent data-driven modeling </a:t>
            </a:r>
          </a:p>
          <a:p>
            <a:pPr lvl="1"/>
            <a:r>
              <a:rPr lang="en-US" sz="1600" dirty="0"/>
              <a:t>Fast simulation of complex systems</a:t>
            </a:r>
          </a:p>
          <a:p>
            <a:pPr lvl="1"/>
            <a:r>
              <a:rPr lang="en-US" sz="1600" dirty="0"/>
              <a:t>Optimal control and design of complex systems</a:t>
            </a:r>
          </a:p>
          <a:p>
            <a:r>
              <a:rPr lang="en-US" sz="1800" b="1" dirty="0"/>
              <a:t>Emerging solution</a:t>
            </a:r>
            <a:r>
              <a:rPr lang="en-US" sz="1933" dirty="0"/>
              <a:t>: </a:t>
            </a:r>
          </a:p>
          <a:p>
            <a:pPr lvl="1"/>
            <a:r>
              <a:rPr lang="en-US" sz="1600" dirty="0"/>
              <a:t>Scientific Machine Learning connecting physics and AI domains</a:t>
            </a:r>
          </a:p>
          <a:p>
            <a:pPr marL="457182" lvl="1" indent="0">
              <a:buNone/>
            </a:pPr>
            <a:endParaRPr lang="en-US" sz="16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312928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419454" cy="1092483"/>
          </a:xfrm>
        </p:spPr>
        <p:txBody>
          <a:bodyPr/>
          <a:lstStyle/>
          <a:p>
            <a:r>
              <a:rPr lang="en-US" dirty="0"/>
              <a:t>Parametric Constrained Optimization Capabilities in Neuromancer</a:t>
            </a:r>
          </a:p>
        </p:txBody>
      </p:sp>
      <p:pic>
        <p:nvPicPr>
          <p:cNvPr id="3074" name="Picture 2" descr="DPP_abstract.">
            <a:extLst>
              <a:ext uri="{FF2B5EF4-FFF2-40B4-BE49-F238E27FC236}">
                <a16:creationId xmlns:a16="http://schemas.microsoft.com/office/drawing/2014/main" id="{6367452A-2026-E920-B4AA-13692F3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5" y="1481613"/>
            <a:ext cx="11078705" cy="17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6D383-398A-EDB4-BCE3-5DC9223D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 bwMode="auto">
          <a:xfrm>
            <a:off x="7008508" y="3839507"/>
            <a:ext cx="3984959" cy="30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senbrock_sensitivity.">
            <a:extLst>
              <a:ext uri="{FF2B5EF4-FFF2-40B4-BE49-F238E27FC236}">
                <a16:creationId xmlns:a16="http://schemas.microsoft.com/office/drawing/2014/main" id="{A73422EB-FAB6-A179-6FEB-31D4F744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960895" y="3821512"/>
            <a:ext cx="4685070" cy="29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B90D-CF29-FB93-F0CA-92FB83D37A72}"/>
              </a:ext>
            </a:extLst>
          </p:cNvPr>
          <p:cNvSpPr txBox="1"/>
          <p:nvPr/>
        </p:nvSpPr>
        <p:spPr>
          <a:xfrm>
            <a:off x="926413" y="3382298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neural networks as explicit solutions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9618-14AD-F47A-AB11-6B2F7054A8C7}"/>
              </a:ext>
            </a:extLst>
          </p:cNvPr>
          <p:cNvSpPr txBox="1"/>
          <p:nvPr/>
        </p:nvSpPr>
        <p:spPr>
          <a:xfrm>
            <a:off x="7008508" y="3410874"/>
            <a:ext cx="470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Feasibility restoration with implicit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Physics-Informed Neural Networks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Networked Dynamical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14201" y="4142470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Neural differential equations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433262" y="1854936"/>
            <a:ext cx="5275847" cy="2168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977" y="4600535"/>
            <a:ext cx="4351476" cy="2217800"/>
          </a:xfrm>
          <a:prstGeom prst="rect">
            <a:avLst/>
          </a:prstGeom>
        </p:spPr>
      </p:pic>
      <p:pic>
        <p:nvPicPr>
          <p:cNvPr id="1026" name="Picture 2" descr="Schematic of a physics-informed neural network (PINN), where the loss... |  Download Scientific Diagram">
            <a:extLst>
              <a:ext uri="{FF2B5EF4-FFF2-40B4-BE49-F238E27FC236}">
                <a16:creationId xmlns:a16="http://schemas.microsoft.com/office/drawing/2014/main" id="{9D40EF01-0F7D-25C7-BEC5-CBFA5B53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07" y="1901018"/>
            <a:ext cx="2756568" cy="20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www.w3.org/XML/1998/namespace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28433</TotalTime>
  <Words>762</Words>
  <Application>Microsoft Office PowerPoint</Application>
  <PresentationFormat>Widescreen</PresentationFormat>
  <Paragraphs>119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-apple-system</vt:lpstr>
      <vt:lpstr>Arial</vt:lpstr>
      <vt:lpstr>Calibri</vt:lpstr>
      <vt:lpstr>Consolas</vt:lpstr>
      <vt:lpstr>Wingdings</vt:lpstr>
      <vt:lpstr>PNNL Light Theme</vt:lpstr>
      <vt:lpstr>1_PNNL Light Theme</vt:lpstr>
      <vt:lpstr>PNNL_Option_4</vt:lpstr>
      <vt:lpstr>1_PNNL_Option_4</vt:lpstr>
      <vt:lpstr>Neuromancer:  Differentiable Programming Library for Modeling, Control, and Optimization</vt:lpstr>
      <vt:lpstr>Challenges of Dynamical Systems Modeling and Control</vt:lpstr>
      <vt:lpstr>Landscape of Solution Methods</vt:lpstr>
      <vt:lpstr>Landscape of Solution Tools</vt:lpstr>
      <vt:lpstr>Landscape of Solution Tools</vt:lpstr>
      <vt:lpstr>Differentiable Programming Enables Scientific Machine Learning </vt:lpstr>
      <vt:lpstr>NeuroMANCER: a Scientific Machine Learning Library</vt:lpstr>
      <vt:lpstr>Parametric Constrained Optimization Capabilities in Neuromancer</vt:lpstr>
      <vt:lpstr>Data-driven Modeling Capabilities in Neuromancer</vt:lpstr>
      <vt:lpstr>Optimal Control Capabilities in Neuromancer</vt:lpstr>
      <vt:lpstr>NeuroMANCER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789</cp:revision>
  <cp:lastPrinted>2019-12-16T18:31:13Z</cp:lastPrinted>
  <dcterms:created xsi:type="dcterms:W3CDTF">2018-09-04T17:32:37Z</dcterms:created>
  <dcterms:modified xsi:type="dcterms:W3CDTF">2023-10-12T14:32:56Z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